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11" r:id="rId1"/>
  </p:sldMasterIdLst>
  <p:sldIdLst>
    <p:sldId id="256" r:id="rId2"/>
    <p:sldId id="257" r:id="rId3"/>
    <p:sldId id="264" r:id="rId4"/>
    <p:sldId id="265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8248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IN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2091B3A-A682-46B9-B32A-2E683CA8F029}" type="datetimeFigureOut">
              <a:rPr lang="en-IN" smtClean="0"/>
              <a:pPr/>
              <a:t>23-01-2020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8D0CA7C-4F39-407A-AD21-D93F1ACF6EA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2" r:id="rId1"/>
    <p:sldLayoutId id="2147485413" r:id="rId2"/>
    <p:sldLayoutId id="2147485414" r:id="rId3"/>
    <p:sldLayoutId id="2147485415" r:id="rId4"/>
    <p:sldLayoutId id="2147485416" r:id="rId5"/>
    <p:sldLayoutId id="2147485417" r:id="rId6"/>
    <p:sldLayoutId id="2147485418" r:id="rId7"/>
    <p:sldLayoutId id="2147485419" r:id="rId8"/>
    <p:sldLayoutId id="2147485420" r:id="rId9"/>
    <p:sldLayoutId id="2147485421" r:id="rId10"/>
    <p:sldLayoutId id="2147485422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limaquotes.com/categories/life-quotes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www.kalimaquotes.com/categories/love-quote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kalimaquotes.com/ar/" TargetMode="External"/><Relationship Id="rId5" Type="http://schemas.openxmlformats.org/officeDocument/2006/relationships/hyperlink" Target="https://www.kalimaquotes.com/categories/motivation-quotes" TargetMode="External"/><Relationship Id="rId4" Type="http://schemas.openxmlformats.org/officeDocument/2006/relationships/hyperlink" Target="https://www.kalimaquote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limaquotes.com/ar/" TargetMode="External"/><Relationship Id="rId2" Type="http://schemas.openxmlformats.org/officeDocument/2006/relationships/hyperlink" Target="https://www.kalimaquotes.com/it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hyperlink" Target="https://www.kalimaquotes.com/f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kalimaquotes.com/d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limaquotes.com/es/" TargetMode="External"/><Relationship Id="rId2" Type="http://schemas.openxmlformats.org/officeDocument/2006/relationships/hyperlink" Target="https://www.kalimaquotes.com/p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limaquotes.com/it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19200"/>
            <a:ext cx="9144000" cy="1323439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b"/>
            <a:r>
              <a:rPr lang="en-US" sz="4000" dirty="0" smtClean="0"/>
              <a:t>Famous Quotes and Proverbs - </a:t>
            </a:r>
            <a:r>
              <a:rPr lang="en-US" sz="4000" dirty="0" err="1" smtClean="0"/>
              <a:t>KalimaQuotes</a:t>
            </a:r>
            <a:endParaRPr lang="th-TH" sz="4000" b="1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743200"/>
            <a:ext cx="5486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800" dirty="0" err="1" smtClean="0">
                <a:hlinkClick r:id="rId2"/>
              </a:rPr>
              <a:t>quotes</a:t>
            </a:r>
            <a:r>
              <a:rPr lang="fr-FR" sz="2800" dirty="0" smtClean="0">
                <a:hlinkClick r:id="rId2"/>
              </a:rPr>
              <a:t> love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hlinkClick r:id="rId3"/>
              </a:rPr>
              <a:t>life </a:t>
            </a:r>
            <a:r>
              <a:rPr lang="fr-FR" sz="2800" dirty="0" err="1" smtClean="0">
                <a:hlinkClick r:id="rId3"/>
              </a:rPr>
              <a:t>quotes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hlinkClick r:id="rId4"/>
              </a:rPr>
              <a:t>best </a:t>
            </a:r>
            <a:r>
              <a:rPr lang="fr-FR" sz="2800" dirty="0" err="1" smtClean="0">
                <a:hlinkClick r:id="rId4"/>
              </a:rPr>
              <a:t>quotes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err="1" smtClean="0">
                <a:hlinkClick r:id="rId5"/>
              </a:rPr>
              <a:t>inspirational</a:t>
            </a:r>
            <a:r>
              <a:rPr lang="fr-FR" sz="2800" dirty="0" smtClean="0">
                <a:hlinkClick r:id="rId5"/>
              </a:rPr>
              <a:t> </a:t>
            </a:r>
            <a:r>
              <a:rPr lang="fr-FR" sz="2800" dirty="0" err="1" smtClean="0">
                <a:hlinkClick r:id="rId5"/>
              </a:rPr>
              <a:t>quotes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err="1" smtClean="0">
                <a:hlinkClick r:id="rId5"/>
              </a:rPr>
              <a:t>motivational</a:t>
            </a:r>
            <a:r>
              <a:rPr lang="fr-FR" sz="2800" dirty="0" smtClean="0">
                <a:hlinkClick r:id="rId5"/>
              </a:rPr>
              <a:t> </a:t>
            </a:r>
            <a:r>
              <a:rPr lang="fr-FR" sz="2800" dirty="0" err="1" smtClean="0">
                <a:hlinkClick r:id="rId5"/>
              </a:rPr>
              <a:t>quotes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hlinkClick r:id="rId6"/>
              </a:rPr>
              <a:t>Citation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hlinkClick r:id="rId6"/>
              </a:rPr>
              <a:t>citations amour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hlinkClick r:id="rId6"/>
              </a:rPr>
              <a:t>citations vie</a:t>
            </a:r>
            <a:endParaRPr lang="fr-FR" sz="2800" dirty="0" smtClean="0"/>
          </a:p>
          <a:p>
            <a:pPr>
              <a:buFont typeface="Wingdings" pitchFamily="2" charset="2"/>
              <a:buChar char="ü"/>
            </a:pPr>
            <a:r>
              <a:rPr lang="ar-AE" sz="2800" dirty="0" smtClean="0">
                <a:hlinkClick r:id="rId6"/>
              </a:rPr>
              <a:t>اقوال عن الحياة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Picture 6" descr="Logo.JPG">
            <a:hlinkClick r:id="rId4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95600" y="228600"/>
            <a:ext cx="2438400" cy="827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3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7124" y="0"/>
            <a:ext cx="9161124" cy="1015663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hlinkClick r:id="rId2"/>
              </a:rPr>
              <a:t>frasi</a:t>
            </a:r>
            <a:r>
              <a:rPr lang="en-US" sz="6000" dirty="0" smtClean="0">
                <a:hlinkClick r:id="rId2"/>
              </a:rPr>
              <a:t> </a:t>
            </a:r>
            <a:r>
              <a:rPr lang="en-US" sz="6000" dirty="0" err="1" smtClean="0">
                <a:hlinkClick r:id="rId2"/>
              </a:rPr>
              <a:t>citazioni</a:t>
            </a:r>
            <a:endParaRPr lang="en-US" sz="6000" dirty="0" smtClean="0"/>
          </a:p>
        </p:txBody>
      </p:sp>
      <p:sp>
        <p:nvSpPr>
          <p:cNvPr id="6" name="Rectangle 5"/>
          <p:cNvSpPr/>
          <p:nvPr/>
        </p:nvSpPr>
        <p:spPr>
          <a:xfrm>
            <a:off x="381000" y="5791200"/>
            <a:ext cx="289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AE" sz="3600" dirty="0" smtClean="0">
                <a:hlinkClick r:id="rId3"/>
              </a:rPr>
              <a:t>اقوال عن الحب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5052242" y="5867400"/>
            <a:ext cx="33297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3600" dirty="0" smtClean="0">
                <a:hlinkClick r:id="rId3"/>
              </a:rPr>
              <a:t>اقوال وحكم عن الحياة</a:t>
            </a:r>
            <a:endParaRPr lang="en-US" sz="3600" dirty="0"/>
          </a:p>
        </p:txBody>
      </p:sp>
      <p:pic>
        <p:nvPicPr>
          <p:cNvPr id="8" name="Picture 7" descr="best quotes.JPG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726" y="1600200"/>
            <a:ext cx="8241811" cy="410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448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7124" y="127337"/>
            <a:ext cx="9161124" cy="92333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hlinkClick r:id="rId2"/>
              </a:rPr>
              <a:t>zitate</a:t>
            </a:r>
            <a:r>
              <a:rPr lang="en-US" sz="5400" dirty="0" smtClean="0">
                <a:hlinkClick r:id="rId2"/>
              </a:rPr>
              <a:t> </a:t>
            </a:r>
            <a:r>
              <a:rPr lang="en-US" sz="5400" dirty="0" err="1" smtClean="0">
                <a:hlinkClick r:id="rId2"/>
              </a:rPr>
              <a:t>sprüche</a:t>
            </a:r>
            <a:endParaRPr lang="en-US" sz="5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533400" y="5602069"/>
            <a:ext cx="8458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#</a:t>
            </a:r>
            <a:r>
              <a:rPr lang="en-US" dirty="0" err="1" smtClean="0"/>
              <a:t>quoteslove</a:t>
            </a:r>
            <a:r>
              <a:rPr lang="en-US" dirty="0" smtClean="0"/>
              <a:t> #</a:t>
            </a:r>
            <a:r>
              <a:rPr lang="en-US" dirty="0" err="1" smtClean="0"/>
              <a:t>lifequotes</a:t>
            </a:r>
            <a:r>
              <a:rPr lang="en-US" dirty="0" smtClean="0"/>
              <a:t> #</a:t>
            </a:r>
            <a:r>
              <a:rPr lang="en-US" dirty="0" err="1" smtClean="0"/>
              <a:t>bestquotes</a:t>
            </a:r>
            <a:r>
              <a:rPr lang="en-US" dirty="0" smtClean="0"/>
              <a:t> #</a:t>
            </a:r>
            <a:r>
              <a:rPr lang="en-US" dirty="0" err="1" smtClean="0"/>
              <a:t>inspirationalquotes</a:t>
            </a:r>
            <a:r>
              <a:rPr lang="en-US" dirty="0" smtClean="0"/>
              <a:t> #</a:t>
            </a:r>
            <a:r>
              <a:rPr lang="en-US" dirty="0" err="1" smtClean="0"/>
              <a:t>motivationalquotes</a:t>
            </a:r>
            <a:r>
              <a:rPr lang="en-US" dirty="0" smtClean="0"/>
              <a:t> #citation #citations amour #citations vie #</a:t>
            </a:r>
            <a:r>
              <a:rPr lang="ar-AE" dirty="0" smtClean="0"/>
              <a:t>اقوال عن الحياة# اقوال وحكم عن الحياة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7" name="Picture 6" descr="citations amour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371600"/>
            <a:ext cx="7827333" cy="4030842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723275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000" b="0" dirty="0" err="1" smtClean="0">
                <a:hlinkClick r:id="rId2"/>
              </a:rPr>
              <a:t>frases</a:t>
            </a:r>
            <a:r>
              <a:rPr lang="en-US" sz="4000" b="0" dirty="0" smtClean="0">
                <a:hlinkClick r:id="rId2"/>
              </a:rPr>
              <a:t> </a:t>
            </a:r>
            <a:r>
              <a:rPr lang="en-US" sz="4000" b="0" dirty="0" err="1" smtClean="0">
                <a:hlinkClick r:id="rId2"/>
              </a:rPr>
              <a:t>citações</a:t>
            </a:r>
            <a:endParaRPr lang="en-US" sz="40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5562600"/>
            <a:ext cx="6019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 smtClean="0">
                <a:hlinkClick r:id="rId3"/>
              </a:rPr>
              <a:t>Frases</a:t>
            </a:r>
            <a:r>
              <a:rPr lang="en-US" sz="5400" dirty="0" smtClean="0">
                <a:hlinkClick r:id="rId3"/>
              </a:rPr>
              <a:t> </a:t>
            </a:r>
            <a:r>
              <a:rPr lang="en-US" sz="5400" dirty="0" err="1" smtClean="0">
                <a:hlinkClick r:id="rId3"/>
              </a:rPr>
              <a:t>celebres</a:t>
            </a:r>
            <a:r>
              <a:rPr lang="en-US" sz="5400" dirty="0" smtClean="0">
                <a:hlinkClick r:id="rId3"/>
              </a:rPr>
              <a:t> de</a:t>
            </a:r>
            <a:endParaRPr lang="en-US" sz="5400" dirty="0"/>
          </a:p>
        </p:txBody>
      </p:sp>
      <p:pic>
        <p:nvPicPr>
          <p:cNvPr id="5" name="Picture 4" descr="frasi citazioni.JP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1600200"/>
            <a:ext cx="7913665" cy="3581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496" y="68431"/>
            <a:ext cx="9073008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 fontAlgn="b"/>
            <a:r>
              <a:rPr lang="en-US" sz="8800" b="1" dirty="0" smtClean="0"/>
              <a:t>Contact Us:</a:t>
            </a:r>
            <a:endParaRPr lang="th-TH" sz="8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4057471"/>
            <a:ext cx="853440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u="sng" dirty="0" smtClean="0">
                <a:solidFill>
                  <a:srgbClr val="00B050"/>
                </a:solidFill>
              </a:rPr>
              <a:t>For more information:-</a:t>
            </a:r>
            <a:br>
              <a:rPr lang="en-US" sz="3600" b="1" u="sng" dirty="0" smtClean="0">
                <a:solidFill>
                  <a:srgbClr val="00B050"/>
                </a:solidFill>
              </a:rPr>
            </a:br>
            <a:r>
              <a:rPr lang="en-US" sz="3600" b="1" u="sng" dirty="0" smtClean="0">
                <a:hlinkClick r:id="rId3"/>
              </a:rPr>
              <a:t>https://www.kalimaquotes.com/</a:t>
            </a:r>
            <a:endParaRPr lang="en-US" sz="3600" b="1" u="sng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9050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en-US" sz="4000" dirty="0" smtClean="0">
                <a:solidFill>
                  <a:schemeClr val="bg1"/>
                </a:solidFill>
              </a:rPr>
              <a:t/>
            </a:r>
            <a:br>
              <a:rPr lang="en-US" sz="4000" dirty="0" smtClean="0">
                <a:solidFill>
                  <a:schemeClr val="bg1"/>
                </a:solidFill>
              </a:rPr>
            </a:br>
            <a:r>
              <a:rPr lang="en-US" sz="4000" b="1" dirty="0" smtClean="0"/>
              <a:t> 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752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31680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1296</TotalTime>
  <Words>74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Slide 1</vt:lpstr>
      <vt:lpstr>Slide 2</vt:lpstr>
      <vt:lpstr>Slide 3</vt:lpstr>
      <vt:lpstr>frases citações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Global</cp:lastModifiedBy>
  <cp:revision>198</cp:revision>
  <dcterms:created xsi:type="dcterms:W3CDTF">2018-01-10T15:46:01Z</dcterms:created>
  <dcterms:modified xsi:type="dcterms:W3CDTF">2020-01-23T06:46:42Z</dcterms:modified>
</cp:coreProperties>
</file>