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8" r:id="rId2"/>
    <p:sldId id="259" r:id="rId3"/>
    <p:sldId id="257" r:id="rId4"/>
    <p:sldId id="256" r:id="rId5"/>
    <p:sldId id="260" r:id="rId6"/>
    <p:sldId id="263" r:id="rId7"/>
    <p:sldId id="264" r:id="rId8"/>
    <p:sldId id="261" r:id="rId9"/>
    <p:sldId id="262" r:id="rId10"/>
    <p:sldId id="265" r:id="rId11"/>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51" d="100"/>
          <a:sy n="51" d="100"/>
        </p:scale>
        <p:origin x="-2292" y="-90"/>
      </p:cViewPr>
      <p:guideLst>
        <p:guide orient="horz" pos="2880"/>
        <p:guide pos="216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4DF6938-6850-4EBE-A683-97680F649A5A}" type="datetimeFigureOut">
              <a:rPr lang="en-US" smtClean="0"/>
              <a:pPr/>
              <a:t>9/6/2017</a:t>
            </a:fld>
            <a:endParaRPr lang="en-US"/>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3BAA6DF-4F22-47EB-8D94-687F630C1B1B}" type="slidenum">
              <a:rPr lang="en-US" smtClean="0"/>
              <a:pPr/>
              <a:t>‹#›</a:t>
            </a:fld>
            <a:endParaRPr lang="en-US"/>
          </a:p>
        </p:txBody>
      </p:sp>
    </p:spTree>
    <p:extLst>
      <p:ext uri="{BB962C8B-B14F-4D97-AF65-F5344CB8AC3E}">
        <p14:creationId xmlns:p14="http://schemas.microsoft.com/office/powerpoint/2010/main" xmlns="" val="30055667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BAA6DF-4F22-47EB-8D94-687F630C1B1B}" type="slidenum">
              <a:rPr lang="en-US" smtClean="0"/>
              <a:pPr/>
              <a:t>10</a:t>
            </a:fld>
            <a:endParaRPr lang="en-US"/>
          </a:p>
        </p:txBody>
      </p:sp>
    </p:spTree>
    <p:extLst>
      <p:ext uri="{BB962C8B-B14F-4D97-AF65-F5344CB8AC3E}">
        <p14:creationId xmlns:p14="http://schemas.microsoft.com/office/powerpoint/2010/main" xmlns="" val="915727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42900" y="304800"/>
            <a:ext cx="5829300" cy="6095999"/>
          </a:xfrm>
        </p:spPr>
        <p:txBody>
          <a:bodyPr anchor="ctr">
            <a:noAutofit/>
          </a:bodyPr>
          <a:lstStyle>
            <a:lvl1pPr>
              <a:lnSpc>
                <a:spcPct val="100000"/>
              </a:lnSpc>
              <a:defRPr sz="8800" spc="-80"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342900" y="6400800"/>
            <a:ext cx="5143500" cy="12192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733B145-A6B6-4386-8520-D116806B0B72}" type="datetimeFigureOut">
              <a:rPr lang="en-US" smtClean="0"/>
              <a:pPr/>
              <a:t>9/6/2017</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6750843" y="6461760"/>
            <a:ext cx="107157" cy="26822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50843" y="0"/>
            <a:ext cx="107157" cy="64617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B3386792-732A-4F9A-AD01-86C92A12F3D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33B145-A6B6-4386-8520-D116806B0B72}" type="datetimeFigureOut">
              <a:rPr lang="en-US" smtClean="0"/>
              <a:pPr/>
              <a:t>9/6/2017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386792-732A-4F9A-AD01-86C92A12F3D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33B145-A6B6-4386-8520-D116806B0B72}" type="datetimeFigureOut">
              <a:rPr lang="en-US" smtClean="0"/>
              <a:pPr/>
              <a:t>9/6/2017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386792-732A-4F9A-AD01-86C92A12F3D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733B145-A6B6-4386-8520-D116806B0B72}" type="datetimeFigureOut">
              <a:rPr lang="en-US" smtClean="0"/>
              <a:pPr/>
              <a:t>9/6/2017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386792-732A-4F9A-AD01-86C92A12F3D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2900" y="1930401"/>
            <a:ext cx="5829300" cy="5761567"/>
          </a:xfrm>
        </p:spPr>
        <p:txBody>
          <a:bodyPr anchor="ctr">
            <a:noAutofit/>
          </a:bodyPr>
          <a:lstStyle>
            <a:lvl1pPr algn="l">
              <a:lnSpc>
                <a:spcPct val="100000"/>
              </a:lnSpc>
              <a:defRPr sz="8800" b="0" cap="all" spc="-80" baseline="0">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42900" y="304801"/>
            <a:ext cx="5829300" cy="14224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E733B145-A6B6-4386-8520-D116806B0B72}" type="datetimeFigureOut">
              <a:rPr lang="en-US" smtClean="0"/>
              <a:pPr/>
              <a:t>9/6/2017</a:t>
            </a:fld>
            <a:endParaRPr lang="en-US"/>
          </a:p>
        </p:txBody>
      </p:sp>
      <p:sp>
        <p:nvSpPr>
          <p:cNvPr id="8" name="Slide Number Placeholder 7"/>
          <p:cNvSpPr>
            <a:spLocks noGrp="1"/>
          </p:cNvSpPr>
          <p:nvPr>
            <p:ph type="sldNum" sz="quarter" idx="11"/>
          </p:nvPr>
        </p:nvSpPr>
        <p:spPr/>
        <p:txBody>
          <a:bodyPr/>
          <a:lstStyle/>
          <a:p>
            <a:fld id="{B3386792-732A-4F9A-AD01-86C92A12F3D1}"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23010" y="2099734"/>
            <a:ext cx="246888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17620" y="2099734"/>
            <a:ext cx="246888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733B145-A6B6-4386-8520-D116806B0B72}" type="datetimeFigureOut">
              <a:rPr lang="en-US" smtClean="0"/>
              <a:pPr/>
              <a:t>9/6/2017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386792-732A-4F9A-AD01-86C92A12F3D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220724" y="2097024"/>
            <a:ext cx="2468880" cy="853016"/>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220724" y="3012488"/>
            <a:ext cx="2468880" cy="51206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19906" y="2097024"/>
            <a:ext cx="2468880" cy="853016"/>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3819906" y="3012488"/>
            <a:ext cx="2468880" cy="51206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733B145-A6B6-4386-8520-D116806B0B72}" type="datetimeFigureOut">
              <a:rPr lang="en-US" smtClean="0"/>
              <a:pPr/>
              <a:t>9/6/2017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386792-732A-4F9A-AD01-86C92A12F3D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733B145-A6B6-4386-8520-D116806B0B72}" type="datetimeFigureOut">
              <a:rPr lang="en-US" smtClean="0"/>
              <a:pPr/>
              <a:t>9/6/2017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386792-732A-4F9A-AD01-86C92A12F3D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33B145-A6B6-4386-8520-D116806B0B72}" type="datetimeFigureOut">
              <a:rPr lang="en-US" smtClean="0"/>
              <a:pPr/>
              <a:t>9/6/2017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3386792-732A-4F9A-AD01-86C92A12F3D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2681287" y="2133600"/>
            <a:ext cx="3833813" cy="597408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342900" y="2133600"/>
            <a:ext cx="2256235" cy="597408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33B145-A6B6-4386-8520-D116806B0B72}" type="datetimeFigureOut">
              <a:rPr lang="en-US" smtClean="0"/>
              <a:pPr/>
              <a:t>9/6/2017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386792-732A-4F9A-AD01-86C92A12F3D1}"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Rectangle 8"/>
          <p:cNvSpPr/>
          <p:nvPr/>
        </p:nvSpPr>
        <p:spPr>
          <a:xfrm>
            <a:off x="6750843" y="6461760"/>
            <a:ext cx="107157" cy="26822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6750658" cy="646176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342900" y="7620000"/>
            <a:ext cx="6115050" cy="6096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33B145-A6B6-4386-8520-D116806B0B72}" type="datetimeFigureOut">
              <a:rPr lang="en-US" smtClean="0"/>
              <a:pPr/>
              <a:t>9/6/2017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B3386792-732A-4F9A-AD01-86C92A12F3D1}" type="slidenum">
              <a:rPr lang="en-US" smtClean="0"/>
              <a:pPr/>
              <a:t>‹#›</a:t>
            </a:fld>
            <a:endParaRPr lang="en-US"/>
          </a:p>
        </p:txBody>
      </p:sp>
      <p:sp>
        <p:nvSpPr>
          <p:cNvPr id="8" name="Title 7"/>
          <p:cNvSpPr>
            <a:spLocks noGrp="1"/>
          </p:cNvSpPr>
          <p:nvPr>
            <p:ph type="title"/>
          </p:nvPr>
        </p:nvSpPr>
        <p:spPr>
          <a:xfrm>
            <a:off x="342900" y="6604000"/>
            <a:ext cx="6115050" cy="1016000"/>
          </a:xfrm>
        </p:spPr>
        <p:txBody>
          <a:bodyPr anchor="t">
            <a:normAutofit/>
          </a:bodyPr>
          <a:lstStyle>
            <a:lvl1pPr>
              <a:defRPr sz="3200"/>
            </a:lvl1pPr>
          </a:lstStyle>
          <a:p>
            <a:r>
              <a:rPr lang="en-US" smtClean="0"/>
              <a:t>Click to edit Master title style</a:t>
            </a:r>
            <a:endParaRPr lang="en-US" dirty="0"/>
          </a:p>
        </p:txBody>
      </p:sp>
      <p:sp>
        <p:nvSpPr>
          <p:cNvPr id="10" name="Rectangle 9"/>
          <p:cNvSpPr/>
          <p:nvPr/>
        </p:nvSpPr>
        <p:spPr>
          <a:xfrm>
            <a:off x="6750843" y="0"/>
            <a:ext cx="107157" cy="64617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203624"/>
            <a:ext cx="4343400" cy="18288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342900" y="2336801"/>
            <a:ext cx="5715000" cy="58314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42900" y="8229601"/>
            <a:ext cx="2571750" cy="406400"/>
          </a:xfrm>
          <a:prstGeom prst="rect">
            <a:avLst/>
          </a:prstGeom>
        </p:spPr>
        <p:txBody>
          <a:bodyPr vert="horz" lIns="91440" tIns="45720" rIns="91440" bIns="0" rtlCol="0" anchor="b"/>
          <a:lstStyle>
            <a:lvl1pPr algn="l">
              <a:defRPr sz="1000">
                <a:solidFill>
                  <a:schemeClr val="tx1"/>
                </a:solidFill>
              </a:defRPr>
            </a:lvl1pPr>
          </a:lstStyle>
          <a:p>
            <a:fld id="{E733B145-A6B6-4386-8520-D116806B0B72}" type="datetimeFigureOut">
              <a:rPr lang="en-US" smtClean="0"/>
              <a:pPr/>
              <a:t>9/6/2017</a:t>
            </a:fld>
            <a:endParaRPr lang="en-US"/>
          </a:p>
        </p:txBody>
      </p:sp>
      <p:sp>
        <p:nvSpPr>
          <p:cNvPr id="5" name="Footer Placeholder 4"/>
          <p:cNvSpPr>
            <a:spLocks noGrp="1"/>
          </p:cNvSpPr>
          <p:nvPr>
            <p:ph type="ftr" sz="quarter" idx="3"/>
          </p:nvPr>
        </p:nvSpPr>
        <p:spPr>
          <a:xfrm>
            <a:off x="342900" y="8657167"/>
            <a:ext cx="2571750" cy="378460"/>
          </a:xfrm>
          <a:prstGeom prst="rect">
            <a:avLst/>
          </a:prstGeom>
        </p:spPr>
        <p:txBody>
          <a:bodyPr vert="horz" lIns="91440" tIns="45720" rIns="91440" bIns="45720" rtlCol="0" anchor="t"/>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rot="16200000">
            <a:off x="5786781" y="7953825"/>
            <a:ext cx="1754295" cy="273844"/>
          </a:xfrm>
          <a:prstGeom prst="rect">
            <a:avLst/>
          </a:prstGeom>
        </p:spPr>
        <p:txBody>
          <a:bodyPr vert="horz" lIns="91440" tIns="45720" rIns="91440" bIns="45720" rtlCol="0" anchor="ctr"/>
          <a:lstStyle>
            <a:lvl1pPr algn="l">
              <a:defRPr sz="2400" b="1">
                <a:solidFill>
                  <a:schemeClr val="tx2"/>
                </a:solidFill>
              </a:defRPr>
            </a:lvl1pPr>
          </a:lstStyle>
          <a:p>
            <a:fld id="{B3386792-732A-4F9A-AD01-86C92A12F3D1}" type="slidenum">
              <a:rPr lang="en-US" smtClean="0"/>
              <a:pPr/>
              <a:t>‹#›</a:t>
            </a:fld>
            <a:endParaRPr lang="en-US"/>
          </a:p>
        </p:txBody>
      </p:sp>
      <p:sp>
        <p:nvSpPr>
          <p:cNvPr id="7" name="Rectangle 6"/>
          <p:cNvSpPr/>
          <p:nvPr/>
        </p:nvSpPr>
        <p:spPr>
          <a:xfrm>
            <a:off x="6750843" y="0"/>
            <a:ext cx="107157"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6750843" y="1828800"/>
            <a:ext cx="107157" cy="7315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letsescapedfw.com/" TargetMode="Externa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hyperlink" Target="http://www.dailymotion.com/Makerspacex" TargetMode="External"/><Relationship Id="rId3" Type="http://schemas.openxmlformats.org/officeDocument/2006/relationships/image" Target="../media/image8.jpeg"/><Relationship Id="rId7" Type="http://schemas.openxmlformats.org/officeDocument/2006/relationships/hyperlink" Target="https://plus.google.com/u/0/100549909311522122424" TargetMode="External"/><Relationship Id="rId12" Type="http://schemas.openxmlformats.org/officeDocument/2006/relationships/image" Target="../media/image12.png"/><Relationship Id="rId2" Type="http://schemas.openxmlformats.org/officeDocument/2006/relationships/notesSlide" Target="../notesSlides/notesSlide1.xml"/><Relationship Id="rId1" Type="http://schemas.openxmlformats.org/officeDocument/2006/relationships/slideLayout" Target="../slideLayouts/slideLayout9.xml"/><Relationship Id="rId6" Type="http://schemas.openxmlformats.org/officeDocument/2006/relationships/image" Target="../media/image9.png"/><Relationship Id="rId11" Type="http://schemas.openxmlformats.org/officeDocument/2006/relationships/hyperlink" Target="https://www.pinterest.com/EscapeRoomDfw/" TargetMode="External"/><Relationship Id="rId5" Type="http://schemas.openxmlformats.org/officeDocument/2006/relationships/hyperlink" Target="https://twitter.com/LetsEscapeDFW" TargetMode="External"/><Relationship Id="rId10" Type="http://schemas.openxmlformats.org/officeDocument/2006/relationships/image" Target="../media/image11.png"/><Relationship Id="rId4" Type="http://schemas.openxmlformats.org/officeDocument/2006/relationships/hyperlink" Target="https://letsescapedfw.com/" TargetMode="External"/><Relationship Id="rId9" Type="http://schemas.openxmlformats.org/officeDocument/2006/relationships/hyperlink" Target="https://www.youtube.com/channel/UCK0oKhIJAn8_DgP4kqtX18Q" TargetMode="External"/><Relationship Id="rId14" Type="http://schemas.openxmlformats.org/officeDocument/2006/relationships/image" Target="../media/image13.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letsescapedfw.com/" TargetMode="Externa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s://letsescapedfw.com/"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letsescapedfw.com/"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s://letsescapedfw.com/" TargetMode="Externa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s://letsescapedfw.com/" TargetMode="Externa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s://letsescapedfw.com/" TargetMode="Externa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s://letsescapedfw.com/" TargetMode="Externa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s://letsescapedfw.com/"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6019800" cy="965624"/>
          </a:xfrm>
        </p:spPr>
        <p:txBody>
          <a:bodyPr>
            <a:noAutofit/>
          </a:bodyPr>
          <a:lstStyle/>
          <a:p>
            <a:pPr algn="ctr"/>
            <a:r>
              <a:rPr lang="en-US" sz="3200" dirty="0">
                <a:hlinkClick r:id="rId2"/>
              </a:rPr>
              <a:t>Escape Room Dallas</a:t>
            </a:r>
          </a:p>
        </p:txBody>
      </p:sp>
      <p:pic>
        <p:nvPicPr>
          <p:cNvPr id="3" name="Picture 2">
            <a:hlinkClick r:id="rId2"/>
          </p:cNvPr>
          <p:cNvPicPr>
            <a:picLocks noChangeAspect="1"/>
          </p:cNvPicPr>
          <p:nvPr/>
        </p:nvPicPr>
        <p:blipFill rotWithShape="1">
          <a:blip r:embed="rId3">
            <a:extLst>
              <a:ext uri="{28A0092B-C50C-407E-A947-70E740481C1C}">
                <a14:useLocalDpi xmlns:a14="http://schemas.microsoft.com/office/drawing/2010/main" xmlns="" val="0"/>
              </a:ext>
            </a:extLst>
          </a:blip>
          <a:srcRect l="42581"/>
          <a:stretch/>
        </p:blipFill>
        <p:spPr>
          <a:xfrm>
            <a:off x="0" y="1219199"/>
            <a:ext cx="6781800" cy="7918739"/>
          </a:xfrm>
          <a:prstGeom prst="rect">
            <a:avLst/>
          </a:prstGeom>
        </p:spPr>
      </p:pic>
      <p:sp>
        <p:nvSpPr>
          <p:cNvPr id="5" name="Rectangle 4"/>
          <p:cNvSpPr/>
          <p:nvPr/>
        </p:nvSpPr>
        <p:spPr>
          <a:xfrm>
            <a:off x="457200" y="6530876"/>
            <a:ext cx="6172200" cy="2308324"/>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a:spAutoFit/>
          </a:bodyPr>
          <a:lstStyle/>
          <a:p>
            <a:pPr algn="just"/>
            <a:r>
              <a:rPr lang="en-US" dirty="0"/>
              <a:t>Let’s Escape DFW in Dallas Fort Worth is the most innovative and unique escape room experience that you can find in the DFW </a:t>
            </a:r>
            <a:r>
              <a:rPr lang="en-US" dirty="0" err="1"/>
              <a:t>metroplex</a:t>
            </a:r>
            <a:r>
              <a:rPr lang="en-US" dirty="0"/>
              <a:t>. The passion that we have for making games, playing games and experiencing them for ourselves is the driving force that has motivated us to open a truly special and one of a kind experience for the enjoyment of our friends and families from all across the Dallas Fort Worth </a:t>
            </a:r>
            <a:r>
              <a:rPr lang="en-US" dirty="0" err="1"/>
              <a:t>Metroplex</a:t>
            </a:r>
            <a:r>
              <a:rPr lang="en-US" dirty="0"/>
              <a:t>.</a:t>
            </a:r>
          </a:p>
        </p:txBody>
      </p:sp>
    </p:spTree>
    <p:extLst>
      <p:ext uri="{BB962C8B-B14F-4D97-AF65-F5344CB8AC3E}">
        <p14:creationId xmlns:p14="http://schemas.microsoft.com/office/powerpoint/2010/main" xmlns="" val="29009639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p:cNvPicPr>
            <a:picLocks noGrp="1" noChangeAspect="1"/>
          </p:cNvPicPr>
          <p:nvPr>
            <p:ph type="pic" idx="1"/>
          </p:nvPr>
        </p:nvPicPr>
        <p:blipFill>
          <a:blip r:embed="rId3">
            <a:extLst>
              <a:ext uri="{28A0092B-C50C-407E-A947-70E740481C1C}">
                <a14:useLocalDpi xmlns:a14="http://schemas.microsoft.com/office/drawing/2010/main" xmlns="" val="0"/>
              </a:ext>
            </a:extLst>
          </a:blip>
          <a:srcRect l="14991" r="14991"/>
          <a:stretch>
            <a:fillRect/>
          </a:stretch>
        </p:blipFill>
        <p:spPr/>
      </p:pic>
      <p:sp>
        <p:nvSpPr>
          <p:cNvPr id="13" name="Rounded Rectangle 12"/>
          <p:cNvSpPr/>
          <p:nvPr/>
        </p:nvSpPr>
        <p:spPr>
          <a:xfrm>
            <a:off x="381000" y="6705600"/>
            <a:ext cx="5924550" cy="14478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4" name="Text Placeholder 3"/>
          <p:cNvSpPr>
            <a:spLocks noGrp="1"/>
          </p:cNvSpPr>
          <p:nvPr>
            <p:ph type="body" sz="half" idx="2"/>
          </p:nvPr>
        </p:nvSpPr>
        <p:spPr>
          <a:xfrm>
            <a:off x="342900" y="8305800"/>
            <a:ext cx="6115050" cy="609600"/>
          </a:xfrm>
        </p:spPr>
        <p:txBody>
          <a:bodyPr>
            <a:noAutofit/>
          </a:bodyPr>
          <a:lstStyle/>
          <a:p>
            <a:pPr algn="ctr"/>
            <a:r>
              <a:rPr lang="en-US" sz="3600" dirty="0"/>
              <a:t>Escape Room Dallas</a:t>
            </a:r>
          </a:p>
        </p:txBody>
      </p:sp>
      <p:sp>
        <p:nvSpPr>
          <p:cNvPr id="2" name="Title 1"/>
          <p:cNvSpPr>
            <a:spLocks noGrp="1"/>
          </p:cNvSpPr>
          <p:nvPr>
            <p:ph type="title"/>
          </p:nvPr>
        </p:nvSpPr>
        <p:spPr>
          <a:xfrm>
            <a:off x="342900" y="7467600"/>
            <a:ext cx="6115050" cy="1016000"/>
          </a:xfrm>
        </p:spPr>
        <p:txBody>
          <a:bodyPr>
            <a:normAutofit/>
          </a:bodyPr>
          <a:lstStyle/>
          <a:p>
            <a:pPr algn="ctr"/>
            <a:r>
              <a:rPr lang="en-US" cap="none" dirty="0" smtClean="0">
                <a:hlinkClick r:id="rId4"/>
              </a:rPr>
              <a:t>www.letsescapedfw.com</a:t>
            </a:r>
            <a:endParaRPr lang="en-US" cap="none" dirty="0">
              <a:hlinkClick r:id="rId4"/>
            </a:endParaRPr>
          </a:p>
        </p:txBody>
      </p:sp>
      <p:sp>
        <p:nvSpPr>
          <p:cNvPr id="6" name="Rectangle 5"/>
          <p:cNvSpPr/>
          <p:nvPr/>
        </p:nvSpPr>
        <p:spPr>
          <a:xfrm>
            <a:off x="1439447" y="6745069"/>
            <a:ext cx="3818353" cy="646331"/>
          </a:xfrm>
          <a:prstGeom prst="rect">
            <a:avLst/>
          </a:prstGeom>
        </p:spPr>
        <p:txBody>
          <a:bodyPr wrap="none">
            <a:spAutoFit/>
          </a:bodyPr>
          <a:lstStyle/>
          <a:p>
            <a:pPr algn="ctr"/>
            <a:r>
              <a:rPr lang="en-US" sz="3600" dirty="0"/>
              <a:t>Visit our website:-</a:t>
            </a:r>
          </a:p>
        </p:txBody>
      </p:sp>
      <p:pic>
        <p:nvPicPr>
          <p:cNvPr id="7" name="Picture 13">
            <a:hlinkClick r:id="rId5"/>
          </p:cNvPr>
          <p:cNvPicPr>
            <a:picLocks noChangeAspect="1" noChangeArrowheads="1"/>
          </p:cNvPicPr>
          <p:nvPr/>
        </p:nvPicPr>
        <p:blipFill>
          <a:blip r:embed="rId6">
            <a:extLst>
              <a:ext uri="{28A0092B-C50C-407E-A947-70E740481C1C}">
                <a14:useLocalDpi xmlns:a14="http://schemas.microsoft.com/office/drawing/2010/main" xmlns="" val="0"/>
              </a:ext>
            </a:extLst>
          </a:blip>
          <a:srcRect/>
          <a:stretch>
            <a:fillRect/>
          </a:stretch>
        </p:blipFill>
        <p:spPr bwMode="auto">
          <a:xfrm>
            <a:off x="4572000" y="381000"/>
            <a:ext cx="2000250" cy="666750"/>
          </a:xfrm>
          <a:prstGeom prst="rect">
            <a:avLst/>
          </a:prstGeom>
          <a:noFill/>
          <a:extLst>
            <a:ext uri="{909E8E84-426E-40DD-AFC4-6F175D3DCCD1}">
              <a14:hiddenFill xmlns:a14="http://schemas.microsoft.com/office/drawing/2010/main" xmlns="">
                <a:solidFill>
                  <a:srgbClr val="FFFFFF"/>
                </a:solidFill>
              </a14:hiddenFill>
            </a:ext>
          </a:extLst>
        </p:spPr>
      </p:pic>
      <p:pic>
        <p:nvPicPr>
          <p:cNvPr id="8" name="Picture 14">
            <a:hlinkClick r:id="rId7"/>
          </p:cNvPr>
          <p:cNvPicPr>
            <a:picLocks noChangeAspect="1" noChangeArrowheads="1"/>
          </p:cNvPicPr>
          <p:nvPr/>
        </p:nvPicPr>
        <p:blipFill>
          <a:blip r:embed="rId8">
            <a:extLst>
              <a:ext uri="{28A0092B-C50C-407E-A947-70E740481C1C}">
                <a14:useLocalDpi xmlns:a14="http://schemas.microsoft.com/office/drawing/2010/main" xmlns="" val="0"/>
              </a:ext>
            </a:extLst>
          </a:blip>
          <a:srcRect/>
          <a:stretch>
            <a:fillRect/>
          </a:stretch>
        </p:blipFill>
        <p:spPr bwMode="auto">
          <a:xfrm>
            <a:off x="4572000" y="1371600"/>
            <a:ext cx="2000250" cy="666750"/>
          </a:xfrm>
          <a:prstGeom prst="rect">
            <a:avLst/>
          </a:prstGeom>
          <a:noFill/>
          <a:extLst>
            <a:ext uri="{909E8E84-426E-40DD-AFC4-6F175D3DCCD1}">
              <a14:hiddenFill xmlns:a14="http://schemas.microsoft.com/office/drawing/2010/main" xmlns="">
                <a:solidFill>
                  <a:srgbClr val="FFFFFF"/>
                </a:solidFill>
              </a14:hiddenFill>
            </a:ext>
          </a:extLst>
        </p:spPr>
      </p:pic>
      <p:pic>
        <p:nvPicPr>
          <p:cNvPr id="9" name="Picture 15">
            <a:hlinkClick r:id="rId9"/>
          </p:cNvPr>
          <p:cNvPicPr>
            <a:picLocks noChangeAspect="1" noChangeArrowheads="1"/>
          </p:cNvPicPr>
          <p:nvPr/>
        </p:nvPicPr>
        <p:blipFill>
          <a:blip r:embed="rId10">
            <a:extLst>
              <a:ext uri="{28A0092B-C50C-407E-A947-70E740481C1C}">
                <a14:useLocalDpi xmlns:a14="http://schemas.microsoft.com/office/drawing/2010/main" xmlns="" val="0"/>
              </a:ext>
            </a:extLst>
          </a:blip>
          <a:srcRect/>
          <a:stretch>
            <a:fillRect/>
          </a:stretch>
        </p:blipFill>
        <p:spPr bwMode="auto">
          <a:xfrm>
            <a:off x="4572000" y="2362200"/>
            <a:ext cx="2000250" cy="666750"/>
          </a:xfrm>
          <a:prstGeom prst="rect">
            <a:avLst/>
          </a:prstGeom>
          <a:noFill/>
          <a:extLst>
            <a:ext uri="{909E8E84-426E-40DD-AFC4-6F175D3DCCD1}">
              <a14:hiddenFill xmlns:a14="http://schemas.microsoft.com/office/drawing/2010/main" xmlns="">
                <a:solidFill>
                  <a:srgbClr val="FFFFFF"/>
                </a:solidFill>
              </a14:hiddenFill>
            </a:ext>
          </a:extLst>
        </p:spPr>
      </p:pic>
      <p:pic>
        <p:nvPicPr>
          <p:cNvPr id="10" name="Picture 16">
            <a:hlinkClick r:id="rId11"/>
          </p:cNvPr>
          <p:cNvPicPr>
            <a:picLocks noChangeAspect="1" noChangeArrowheads="1"/>
          </p:cNvPicPr>
          <p:nvPr/>
        </p:nvPicPr>
        <p:blipFill>
          <a:blip r:embed="rId12">
            <a:extLst>
              <a:ext uri="{28A0092B-C50C-407E-A947-70E740481C1C}">
                <a14:useLocalDpi xmlns:a14="http://schemas.microsoft.com/office/drawing/2010/main" xmlns="" val="0"/>
              </a:ext>
            </a:extLst>
          </a:blip>
          <a:srcRect/>
          <a:stretch>
            <a:fillRect/>
          </a:stretch>
        </p:blipFill>
        <p:spPr bwMode="auto">
          <a:xfrm>
            <a:off x="4572000" y="3390900"/>
            <a:ext cx="2000250" cy="666750"/>
          </a:xfrm>
          <a:prstGeom prst="rect">
            <a:avLst/>
          </a:prstGeom>
          <a:noFill/>
          <a:extLst>
            <a:ext uri="{909E8E84-426E-40DD-AFC4-6F175D3DCCD1}">
              <a14:hiddenFill xmlns:a14="http://schemas.microsoft.com/office/drawing/2010/main" xmlns="">
                <a:solidFill>
                  <a:srgbClr val="FFFFFF"/>
                </a:solidFill>
              </a14:hiddenFill>
            </a:ext>
          </a:extLst>
        </p:spPr>
      </p:pic>
      <p:pic>
        <p:nvPicPr>
          <p:cNvPr id="12" name="Picture 4">
            <a:hlinkClick r:id="rId13"/>
          </p:cNvPr>
          <p:cNvPicPr>
            <a:picLocks noChangeAspect="1" noChangeArrowheads="1"/>
          </p:cNvPicPr>
          <p:nvPr/>
        </p:nvPicPr>
        <p:blipFill>
          <a:blip r:embed="rId14" cstate="print">
            <a:extLst>
              <a:ext uri="{28A0092B-C50C-407E-A947-70E740481C1C}">
                <a14:useLocalDpi xmlns="" xmlns:a14="http://schemas.microsoft.com/office/drawing/2010/main" val="0"/>
              </a:ext>
            </a:extLst>
          </a:blip>
          <a:srcRect/>
          <a:stretch>
            <a:fillRect/>
          </a:stretch>
        </p:blipFill>
        <p:spPr bwMode="auto">
          <a:xfrm>
            <a:off x="4953000" y="4495800"/>
            <a:ext cx="1146565" cy="1156478"/>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p14="http://schemas.microsoft.com/office/powerpoint/2010/main" xmlns="" val="24592986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04800"/>
            <a:ext cx="5410200" cy="737024"/>
          </a:xfrm>
        </p:spPr>
        <p:txBody>
          <a:bodyPr>
            <a:normAutofit fontScale="90000"/>
          </a:bodyPr>
          <a:lstStyle/>
          <a:p>
            <a:r>
              <a:rPr lang="en-US" dirty="0">
                <a:hlinkClick r:id="rId2"/>
              </a:rPr>
              <a:t>Escape Room Fort Worth</a:t>
            </a:r>
          </a:p>
        </p:txBody>
      </p:sp>
      <p:pic>
        <p:nvPicPr>
          <p:cNvPr id="3" name="Picture 2">
            <a:hlinkClick r:id="rId2"/>
          </p:cNvPr>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78144" y="1143000"/>
            <a:ext cx="6667500" cy="4000500"/>
          </a:xfrm>
          <a:prstGeom prst="rect">
            <a:avLst/>
          </a:prstGeom>
        </p:spPr>
      </p:pic>
      <p:sp>
        <p:nvSpPr>
          <p:cNvPr id="4" name="Rectangle 3"/>
          <p:cNvSpPr/>
          <p:nvPr/>
        </p:nvSpPr>
        <p:spPr>
          <a:xfrm>
            <a:off x="154344" y="5257800"/>
            <a:ext cx="6475056" cy="3785652"/>
          </a:xfrm>
          <a:prstGeom prst="rect">
            <a:avLst/>
          </a:prstGeom>
        </p:spPr>
        <p:txBody>
          <a:bodyPr wrap="square">
            <a:spAutoFit/>
          </a:bodyPr>
          <a:lstStyle/>
          <a:p>
            <a:pPr algn="just"/>
            <a:r>
              <a:rPr lang="en-US" sz="2000" dirty="0"/>
              <a:t>Our escape room is the right place to enjoy your time, hang out and have some fun. whether for special parties or occasion, or you just want to have a regular place where you can have fun and relax. We provide immersive live interactive experience which is unique and different than most forms of entertainment. We are the perfect place for birthdays, special occasions, school outings, regular hang outs, night out on the town, just friends having a good time, date nights, college nights. Basically, we are great for anyone wanting a unique, different, interactive and fun experience.</a:t>
            </a:r>
          </a:p>
        </p:txBody>
      </p:sp>
    </p:spTree>
    <p:extLst>
      <p:ext uri="{BB962C8B-B14F-4D97-AF65-F5344CB8AC3E}">
        <p14:creationId xmlns:p14="http://schemas.microsoft.com/office/powerpoint/2010/main" xmlns="" val="33270770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5486400" cy="813224"/>
          </a:xfrm>
        </p:spPr>
        <p:txBody>
          <a:bodyPr>
            <a:normAutofit fontScale="90000"/>
          </a:bodyPr>
          <a:lstStyle/>
          <a:p>
            <a:pPr algn="ctr"/>
            <a:r>
              <a:rPr lang="en-US" dirty="0">
                <a:hlinkClick r:id="rId2"/>
              </a:rPr>
              <a:t>Escape Room Southlake</a:t>
            </a:r>
          </a:p>
        </p:txBody>
      </p:sp>
      <p:pic>
        <p:nvPicPr>
          <p:cNvPr id="3" name="Picture 2">
            <a:hlinkClick r:id="rId2"/>
          </p:cNvPr>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3293422"/>
            <a:ext cx="6629400" cy="3945578"/>
          </a:xfrm>
          <a:prstGeom prst="rect">
            <a:avLst/>
          </a:prstGeom>
        </p:spPr>
      </p:pic>
      <p:sp>
        <p:nvSpPr>
          <p:cNvPr id="4" name="Rectangle 3"/>
          <p:cNvSpPr/>
          <p:nvPr/>
        </p:nvSpPr>
        <p:spPr>
          <a:xfrm>
            <a:off x="152400" y="1343561"/>
            <a:ext cx="6477000" cy="1323439"/>
          </a:xfrm>
          <a:prstGeom prst="rect">
            <a:avLst/>
          </a:prstGeom>
        </p:spPr>
        <p:txBody>
          <a:bodyPr wrap="square">
            <a:spAutoFit/>
          </a:bodyPr>
          <a:lstStyle/>
          <a:p>
            <a:pPr algn="ctr"/>
            <a:r>
              <a:rPr lang="en-US" sz="4000" dirty="0"/>
              <a:t>Experience unique live fully immersive entertainment.</a:t>
            </a:r>
          </a:p>
        </p:txBody>
      </p:sp>
      <p:sp>
        <p:nvSpPr>
          <p:cNvPr id="5" name="Rectangle 4"/>
          <p:cNvSpPr/>
          <p:nvPr/>
        </p:nvSpPr>
        <p:spPr>
          <a:xfrm>
            <a:off x="277584" y="7410271"/>
            <a:ext cx="5894615" cy="1200329"/>
          </a:xfrm>
          <a:prstGeom prst="rect">
            <a:avLst/>
          </a:prstGeom>
        </p:spPr>
        <p:txBody>
          <a:bodyPr wrap="square">
            <a:spAutoFit/>
          </a:bodyPr>
          <a:lstStyle/>
          <a:p>
            <a:pPr algn="ctr"/>
            <a:r>
              <a:rPr lang="en-US" sz="3600" dirty="0"/>
              <a:t>Team building through collaborative </a:t>
            </a:r>
            <a:r>
              <a:rPr lang="en-US" sz="3600" dirty="0" smtClean="0"/>
              <a:t>teamwork.</a:t>
            </a:r>
            <a:endParaRPr lang="en-US" sz="3600" dirty="0"/>
          </a:p>
        </p:txBody>
      </p:sp>
    </p:spTree>
    <p:extLst>
      <p:ext uri="{BB962C8B-B14F-4D97-AF65-F5344CB8AC3E}">
        <p14:creationId xmlns:p14="http://schemas.microsoft.com/office/powerpoint/2010/main" xmlns="" val="1939610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hlinkClick r:id="rId2"/>
          </p:cNvPr>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4648201"/>
            <a:ext cx="6705600" cy="4495800"/>
          </a:xfrm>
          <a:prstGeom prst="rect">
            <a:avLst/>
          </a:prstGeom>
        </p:spPr>
      </p:pic>
      <p:sp>
        <p:nvSpPr>
          <p:cNvPr id="2" name="Title 1"/>
          <p:cNvSpPr>
            <a:spLocks noGrp="1"/>
          </p:cNvSpPr>
          <p:nvPr>
            <p:ph type="ctrTitle"/>
          </p:nvPr>
        </p:nvSpPr>
        <p:spPr>
          <a:xfrm>
            <a:off x="342900" y="76200"/>
            <a:ext cx="6134100" cy="3810000"/>
          </a:xfrm>
        </p:spPr>
        <p:txBody>
          <a:bodyPr/>
          <a:lstStyle/>
          <a:p>
            <a:pPr algn="ctr"/>
            <a:r>
              <a:rPr lang="en-US" sz="8000" dirty="0">
                <a:hlinkClick r:id="rId2"/>
              </a:rPr>
              <a:t>Escape Room Plano</a:t>
            </a:r>
          </a:p>
        </p:txBody>
      </p:sp>
      <p:sp>
        <p:nvSpPr>
          <p:cNvPr id="5" name="Rectangle 4"/>
          <p:cNvSpPr/>
          <p:nvPr/>
        </p:nvSpPr>
        <p:spPr>
          <a:xfrm>
            <a:off x="152400" y="3962400"/>
            <a:ext cx="6477000" cy="2677656"/>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algn="just"/>
            <a:r>
              <a:rPr lang="en-US" sz="2400" dirty="0"/>
              <a:t>In order to have a memorable experience the key is to have good communication, involving the whole group for excellent teamwork, using the right people for the right role, and the last one is you have to have good time management skills, you have to use your available time wisely.</a:t>
            </a:r>
          </a:p>
        </p:txBody>
      </p:sp>
    </p:spTree>
    <p:extLst>
      <p:ext uri="{BB962C8B-B14F-4D97-AF65-F5344CB8AC3E}">
        <p14:creationId xmlns:p14="http://schemas.microsoft.com/office/powerpoint/2010/main" xmlns="" val="306880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482176"/>
            <a:ext cx="5829300" cy="737024"/>
          </a:xfrm>
        </p:spPr>
        <p:txBody>
          <a:bodyPr>
            <a:normAutofit fontScale="90000"/>
          </a:bodyPr>
          <a:lstStyle/>
          <a:p>
            <a:pPr algn="ctr"/>
            <a:r>
              <a:rPr lang="en-US" dirty="0">
                <a:hlinkClick r:id="rId2"/>
              </a:rPr>
              <a:t>Escape Room Dallas</a:t>
            </a:r>
          </a:p>
        </p:txBody>
      </p:sp>
      <p:pic>
        <p:nvPicPr>
          <p:cNvPr id="3" name="Picture 2">
            <a:hlinkClick r:id="rId2"/>
          </p:cNvPr>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4665" y="1524000"/>
            <a:ext cx="6634065" cy="3522402"/>
          </a:xfrm>
          <a:prstGeom prst="rect">
            <a:avLst/>
          </a:prstGeom>
        </p:spPr>
      </p:pic>
      <p:sp>
        <p:nvSpPr>
          <p:cNvPr id="4" name="Rectangle 3"/>
          <p:cNvSpPr/>
          <p:nvPr/>
        </p:nvSpPr>
        <p:spPr>
          <a:xfrm>
            <a:off x="228600" y="5285125"/>
            <a:ext cx="6400800" cy="3477875"/>
          </a:xfrm>
          <a:prstGeom prst="rect">
            <a:avLst/>
          </a:prstGeom>
        </p:spPr>
        <p:txBody>
          <a:bodyPr wrap="square">
            <a:spAutoFit/>
          </a:bodyPr>
          <a:lstStyle/>
          <a:p>
            <a:pPr algn="just"/>
            <a:r>
              <a:rPr lang="en-US" sz="2000" dirty="0"/>
              <a:t>Our escape room experience is also a great tool for practical business and work-related applications. We provide business clients with exercises, games and team building experiences that requires teamwork, collective group thinking, clear group communication, solving problems as a team all done in a fun, engaging and enjoyable environment.  Our services help in furthering group cohesion, a sense of belonging working and achieving as a team in the process coming together as a more tight knit effective team that translates over into the workplace.</a:t>
            </a:r>
          </a:p>
        </p:txBody>
      </p:sp>
    </p:spTree>
    <p:extLst>
      <p:ext uri="{BB962C8B-B14F-4D97-AF65-F5344CB8AC3E}">
        <p14:creationId xmlns:p14="http://schemas.microsoft.com/office/powerpoint/2010/main" xmlns="" val="299668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4139776"/>
            <a:ext cx="6248400" cy="813224"/>
          </a:xfrm>
        </p:spPr>
        <p:txBody>
          <a:bodyPr>
            <a:normAutofit fontScale="90000"/>
          </a:bodyPr>
          <a:lstStyle/>
          <a:p>
            <a:pPr algn="ctr"/>
            <a:r>
              <a:rPr lang="en-US" dirty="0">
                <a:hlinkClick r:id="rId2"/>
              </a:rPr>
              <a:t>Escape Room Fort Worth</a:t>
            </a:r>
          </a:p>
        </p:txBody>
      </p:sp>
      <p:pic>
        <p:nvPicPr>
          <p:cNvPr id="3" name="Picture 2">
            <a:hlinkClick r:id="rId2"/>
          </p:cNvPr>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0"/>
            <a:ext cx="6705600" cy="3813810"/>
          </a:xfrm>
          <a:prstGeom prst="rect">
            <a:avLst/>
          </a:prstGeom>
        </p:spPr>
      </p:pic>
      <p:sp>
        <p:nvSpPr>
          <p:cNvPr id="4" name="Rectangle 3"/>
          <p:cNvSpPr/>
          <p:nvPr/>
        </p:nvSpPr>
        <p:spPr>
          <a:xfrm>
            <a:off x="76200" y="4868882"/>
            <a:ext cx="6553200" cy="4031873"/>
          </a:xfrm>
          <a:prstGeom prst="rect">
            <a:avLst/>
          </a:prstGeom>
        </p:spPr>
        <p:txBody>
          <a:bodyPr wrap="square">
            <a:spAutoFit/>
          </a:bodyPr>
          <a:lstStyle/>
          <a:p>
            <a:pPr algn="just"/>
            <a:r>
              <a:rPr lang="en-US" sz="3200" dirty="0"/>
              <a:t>As natives of Dallas Fort Worth, our biggest pleasure is to offer to everyone here in DFW </a:t>
            </a:r>
            <a:r>
              <a:rPr lang="en-US" sz="3200" dirty="0" err="1"/>
              <a:t>metroplex</a:t>
            </a:r>
            <a:r>
              <a:rPr lang="en-US" sz="3200" dirty="0"/>
              <a:t> to enjoy the fruits of our labor and to have a good time they can remember for the rest of their lives and be assured that it is available to them right here at home in DFW.</a:t>
            </a:r>
          </a:p>
        </p:txBody>
      </p:sp>
    </p:spTree>
    <p:extLst>
      <p:ext uri="{BB962C8B-B14F-4D97-AF65-F5344CB8AC3E}">
        <p14:creationId xmlns:p14="http://schemas.microsoft.com/office/powerpoint/2010/main" xmlns="" val="11439964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2400"/>
            <a:ext cx="4876800" cy="1276739"/>
          </a:xfrm>
        </p:spPr>
        <p:txBody>
          <a:bodyPr/>
          <a:lstStyle/>
          <a:p>
            <a:pPr algn="ctr"/>
            <a:r>
              <a:rPr lang="en-US" dirty="0">
                <a:hlinkClick r:id="rId2"/>
              </a:rPr>
              <a:t>Escape Room Southlake</a:t>
            </a:r>
          </a:p>
        </p:txBody>
      </p:sp>
      <p:pic>
        <p:nvPicPr>
          <p:cNvPr id="3" name="Picture 2">
            <a:hlinkClick r:id="rId2"/>
          </p:cNvPr>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8661" y="1524000"/>
            <a:ext cx="6686939" cy="5287726"/>
          </a:xfrm>
          <a:prstGeom prst="rect">
            <a:avLst/>
          </a:prstGeom>
        </p:spPr>
      </p:pic>
      <p:sp>
        <p:nvSpPr>
          <p:cNvPr id="4" name="Rectangle 3"/>
          <p:cNvSpPr/>
          <p:nvPr/>
        </p:nvSpPr>
        <p:spPr>
          <a:xfrm>
            <a:off x="152400" y="6960275"/>
            <a:ext cx="6477000" cy="2031325"/>
          </a:xfrm>
          <a:prstGeom prst="rect">
            <a:avLst/>
          </a:prstGeom>
        </p:spPr>
        <p:txBody>
          <a:bodyPr wrap="square">
            <a:spAutoFit/>
          </a:bodyPr>
          <a:lstStyle/>
          <a:p>
            <a:pPr algn="just"/>
            <a:r>
              <a:rPr lang="en-US" dirty="0"/>
              <a:t>So, we've got this part all cleared up: in every room escape game there is a locked room you have to figure out how to escape from. Their second major characteristic is that the room is always filled with hidden clues on how you could find your way out. Scan everything, don't spare any object you can find in your room. You can also rely on your mouse to highlight the objects on the screen or move around the room</a:t>
            </a:r>
            <a:r>
              <a:rPr lang="en-US" dirty="0" smtClean="0"/>
              <a:t>.</a:t>
            </a:r>
            <a:endParaRPr lang="en-US" dirty="0"/>
          </a:p>
        </p:txBody>
      </p:sp>
    </p:spTree>
    <p:extLst>
      <p:ext uri="{BB962C8B-B14F-4D97-AF65-F5344CB8AC3E}">
        <p14:creationId xmlns:p14="http://schemas.microsoft.com/office/powerpoint/2010/main" xmlns="" val="31126559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457200"/>
            <a:ext cx="4343400" cy="1828800"/>
          </a:xfrm>
        </p:spPr>
        <p:txBody>
          <a:bodyPr>
            <a:normAutofit fontScale="90000"/>
          </a:bodyPr>
          <a:lstStyle/>
          <a:p>
            <a:pPr algn="ctr"/>
            <a:r>
              <a:rPr lang="en-US" sz="5400" dirty="0">
                <a:hlinkClick r:id="rId2"/>
              </a:rPr>
              <a:t>Escape Room Plano</a:t>
            </a:r>
          </a:p>
        </p:txBody>
      </p:sp>
      <p:pic>
        <p:nvPicPr>
          <p:cNvPr id="3" name="Picture 2">
            <a:hlinkClick r:id="rId2"/>
          </p:cNvPr>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75801" y="2209800"/>
            <a:ext cx="6629799" cy="3945816"/>
          </a:xfrm>
          <a:prstGeom prst="rect">
            <a:avLst/>
          </a:prstGeom>
        </p:spPr>
      </p:pic>
      <p:sp>
        <p:nvSpPr>
          <p:cNvPr id="4" name="Rectangle 3"/>
          <p:cNvSpPr/>
          <p:nvPr/>
        </p:nvSpPr>
        <p:spPr>
          <a:xfrm>
            <a:off x="152001" y="6172200"/>
            <a:ext cx="6477399" cy="3046988"/>
          </a:xfrm>
          <a:prstGeom prst="rect">
            <a:avLst/>
          </a:prstGeom>
        </p:spPr>
        <p:txBody>
          <a:bodyPr wrap="square">
            <a:spAutoFit/>
          </a:bodyPr>
          <a:lstStyle/>
          <a:p>
            <a:pPr algn="just"/>
            <a:r>
              <a:rPr lang="en-US" sz="2400" dirty="0"/>
              <a:t>Room escape games focus on increasing cooperation and building a team spirit where the individual does not limit his duties to individual performance. If used in the right manner, escape room games can help you build a team that work as a cohesive force and solve any business problem in a rational </a:t>
            </a:r>
            <a:r>
              <a:rPr lang="en-US" sz="2400" dirty="0" smtClean="0"/>
              <a:t>manner.</a:t>
            </a:r>
            <a:endParaRPr lang="en-US" sz="2400" dirty="0"/>
          </a:p>
        </p:txBody>
      </p:sp>
    </p:spTree>
    <p:extLst>
      <p:ext uri="{BB962C8B-B14F-4D97-AF65-F5344CB8AC3E}">
        <p14:creationId xmlns:p14="http://schemas.microsoft.com/office/powerpoint/2010/main" xmlns="" val="18260005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457200"/>
            <a:ext cx="6362700" cy="838200"/>
          </a:xfrm>
        </p:spPr>
        <p:txBody>
          <a:bodyPr>
            <a:normAutofit/>
          </a:bodyPr>
          <a:lstStyle/>
          <a:p>
            <a:r>
              <a:rPr lang="en-US" dirty="0">
                <a:hlinkClick r:id="rId2"/>
              </a:rPr>
              <a:t>Escape Room Dallas</a:t>
            </a:r>
          </a:p>
        </p:txBody>
      </p:sp>
      <p:pic>
        <p:nvPicPr>
          <p:cNvPr id="3" name="Picture 2">
            <a:hlinkClick r:id="rId2"/>
          </p:cNvPr>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76200" y="1600200"/>
            <a:ext cx="6705600" cy="4494179"/>
          </a:xfrm>
          <a:prstGeom prst="rect">
            <a:avLst/>
          </a:prstGeom>
        </p:spPr>
      </p:pic>
      <p:sp>
        <p:nvSpPr>
          <p:cNvPr id="4" name="Rectangle 3"/>
          <p:cNvSpPr/>
          <p:nvPr/>
        </p:nvSpPr>
        <p:spPr>
          <a:xfrm>
            <a:off x="3110" y="6248400"/>
            <a:ext cx="6702490" cy="2554545"/>
          </a:xfrm>
          <a:prstGeom prst="rect">
            <a:avLst/>
          </a:prstGeom>
        </p:spPr>
        <p:txBody>
          <a:bodyPr wrap="square">
            <a:spAutoFit/>
          </a:bodyPr>
          <a:lstStyle/>
          <a:p>
            <a:pPr algn="just"/>
            <a:r>
              <a:rPr lang="en-US" sz="2000" dirty="0"/>
              <a:t>Having fun and at the same time putting our minds to a test, what a genial idea! In fact, that's exactly what you get when you play room escape games: some minutes of really relaxing good time and a great intelligence test. Therefore, get ready to trans-pass the borders between the real and the online world and to put all your senses to work, for you've just been locked in a room apparently impossible to escape from!</a:t>
            </a:r>
          </a:p>
        </p:txBody>
      </p:sp>
    </p:spTree>
    <p:extLst>
      <p:ext uri="{BB962C8B-B14F-4D97-AF65-F5344CB8AC3E}">
        <p14:creationId xmlns:p14="http://schemas.microsoft.com/office/powerpoint/2010/main" xmlns="" val="9666597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ssential">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Essent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Essential</Template>
  <TotalTime>50</TotalTime>
  <Words>676</Words>
  <Application>Microsoft Office PowerPoint</Application>
  <PresentationFormat>On-screen Show (4:3)</PresentationFormat>
  <Paragraphs>23</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Essential</vt:lpstr>
      <vt:lpstr>Escape Room Dallas</vt:lpstr>
      <vt:lpstr>Escape Room Fort Worth</vt:lpstr>
      <vt:lpstr>Escape Room Southlake</vt:lpstr>
      <vt:lpstr>Escape Room Plano</vt:lpstr>
      <vt:lpstr>Escape Room Dallas</vt:lpstr>
      <vt:lpstr>Escape Room Fort Worth</vt:lpstr>
      <vt:lpstr>Escape Room Southlake</vt:lpstr>
      <vt:lpstr>Escape Room Plano</vt:lpstr>
      <vt:lpstr>Escape Room Dallas</vt:lpstr>
      <vt:lpstr>www.letsescapedfw.com</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LUCKY</dc:creator>
  <cp:lastModifiedBy>ADMIN</cp:lastModifiedBy>
  <cp:revision>79</cp:revision>
  <dcterms:created xsi:type="dcterms:W3CDTF">2017-04-15T20:04:21Z</dcterms:created>
  <dcterms:modified xsi:type="dcterms:W3CDTF">2017-09-06T07:43:35Z</dcterms:modified>
</cp:coreProperties>
</file>